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8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5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6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8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1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0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0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0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9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0EFA-4B75-4F53-9D83-D83E3D161DCA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FE09-08C7-4E4A-ACC0-8BAFE65E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6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3214"/>
            <a:ext cx="9144000" cy="161161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Великие музыканты-исполнители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3024336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пианисты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88024" y="2060848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вокалисты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01375" y="3933056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дирижёры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436096" y="3212976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скрипачи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961411" y="5096259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альтисты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68801" y="5229200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Святослав Теофилович Рихтер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32037"/>
            <a:ext cx="453650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Русский пианист 20 века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intoclassics.net/_nw/410/28778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0671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latin typeface="Arial" pitchFamily="34" charset="0"/>
                <a:cs typeface="Arial" pitchFamily="34" charset="0"/>
              </a:rPr>
              <a:t>Артуро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 Тосканини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Итальянский дирижёр 19-20 вв.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vdvgazeta.ru/sites/default/files/inline/images/Kor/toskanin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553834" cy="48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Евгений Александрович Мравинский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Советский дирижёр 20 века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im0-tub-ru.yandex.net/i?id=3652981a6c4477aa0d42f625b4d5f0d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94620"/>
            <a:ext cx="5976664" cy="44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Сергей Васильевич Рахманинов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55365"/>
            <a:ext cx="439248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Русский композитор, пианист, дирижёр 19-20 вв.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2.bp.blogspot.com/-b7HEL47PdYg/Vv2CMoydy_I/AAAAAAAATYA/G9FhWKpEad8cunmKZDgEvtWrYZrt4g2JA/s1600/sen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828800" cy="48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Фёдор Иванович Шаляпин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68052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Русский оперный и камерный певец (высокий бас), в разное время солист Большого и Мариинского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театров.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s://im0-tub-ru.yandex.net/i?id=689549fd9e747ea09fc9eea6b1b8dcd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249702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90662"/>
            <a:ext cx="4932040" cy="1498178"/>
          </a:xfrm>
        </p:spPr>
        <p:txBody>
          <a:bodyPr>
            <a:noAutofit/>
          </a:bodyPr>
          <a:lstStyle/>
          <a:p>
            <a:r>
              <a:rPr lang="vi-VN" sz="5400" b="1" dirty="0" smtClean="0">
                <a:latin typeface="Arial" pitchFamily="34" charset="0"/>
                <a:cs typeface="Arial" pitchFamily="34" charset="0"/>
              </a:rPr>
              <a:t>Ге́нрих Густа́вович Нейга́уз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780928"/>
            <a:ext cx="424847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Русский пианист и педагог 19-20 вв.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s://upload.wikimedia.org/wikipedia/ru/archive/7/73/20090516212624%21%D0%9D%D0%B5%D0%B9%D0%B3%D0%B0%D1%83%D0%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7334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Мария Вениаминовна Юдина 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4978896" cy="67667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Русская пианистка 19-20 вв.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domvrazreze.ru/upload/resize_cache/iblock/117/1200_1200_1/11749ba153150c17379d4843fd2e48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373223" cy="48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6288"/>
            <a:ext cx="9144000" cy="1143000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latin typeface="Arial" pitchFamily="34" charset="0"/>
                <a:cs typeface="Arial" pitchFamily="34" charset="0"/>
              </a:rPr>
              <a:t>Выдающиеся пианисты</a:t>
            </a:r>
            <a:endParaRPr lang="ru-RU" sz="5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intoclassics.net/_nw/410/28778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941988" cy="35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aitimp3.ru/img/artist/_/304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07481"/>
            <a:ext cx="2521131" cy="35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omvrazreze.ru/upload/resize_cache/iblock/117/1200_1200_1/11749ba153150c17379d4843fd2e485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01616"/>
            <a:ext cx="23877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ru/archive/7/73/20090516212624%21%D0%9D%D0%B5%D0%B9%D0%B3%D0%B0%D1%83%D0%B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05673"/>
            <a:ext cx="22257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2.bp.blogspot.com/-b7HEL47PdYg/Vv2CMoydy_I/AAAAAAAATYA/G9FhWKpEad8cunmKZDgEvtWrYZrt4g2JA/s1600/sen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52" y="3473030"/>
            <a:ext cx="2749481" cy="34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37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b="1" dirty="0" smtClean="0">
                <a:latin typeface="Arial" pitchFamily="34" charset="0"/>
                <a:cs typeface="Arial" pitchFamily="34" charset="0"/>
              </a:rPr>
              <a:t>Выдающиеся скрипачи, альтисты</a:t>
            </a:r>
            <a:endParaRPr lang="ru-RU" sz="5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cultinfo.ru/upload/iblock/e7b/1481641070_6db25c68-483e-412e-aed2-0b849b866bad__7srep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10645" r="32752"/>
          <a:stretch/>
        </p:blipFill>
        <p:spPr bwMode="auto">
          <a:xfrm>
            <a:off x="179512" y="1384342"/>
            <a:ext cx="2664296" cy="54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yricgirl.com/uploads/images/k/o/g/kogan_l_b_paganini_n_kapriz_24_a_mol_tempo_guasi_pre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3892"/>
            <a:ext cx="3818079" cy="53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3062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b="1" dirty="0" smtClean="0">
                <a:latin typeface="Arial" pitchFamily="34" charset="0"/>
                <a:cs typeface="Arial" pitchFamily="34" charset="0"/>
              </a:rPr>
              <a:t>Выдающиеся дирижёры</a:t>
            </a:r>
            <a:endParaRPr lang="ru-RU" sz="5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vdvgazeta.ru/sites/default/files/inline/images/Kor/toskanin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29" y="836712"/>
            <a:ext cx="4165249" cy="23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0-tub-ru.yandex.net/i?id=3652981a6c4477aa0d42f625b4d5f0db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1783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uzuz.ru/uploads/images/l/o/n/londonskij_simfonicheskij_orkestr_dirizhjor_klaudio_abba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27" y="3772161"/>
            <a:ext cx="3950358" cy="26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kudago.com/media/images/event/fb/ab/fbabacc1e0d6041c4d527c6260a262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4" y="3772160"/>
            <a:ext cx="3744416" cy="26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842992" cy="114300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atin typeface="Arial" pitchFamily="34" charset="0"/>
                <a:cs typeface="Arial" pitchFamily="34" charset="0"/>
              </a:rPr>
              <a:t>Аэд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64804"/>
            <a:ext cx="5554960" cy="492514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певец, который аккомпанировал себе на четырехструнной лире.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m0-tub-ru.yandex.net/i?id=33b69bb0d834294b99d09d23dce6ace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5" y="188640"/>
            <a:ext cx="28241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-171400"/>
            <a:ext cx="6387657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античную эпоху профессиональный певец приравнивался по положению в обществе к прорицателю, врачу и архитектору, то есть занимал более высокую социальную ступень, чем, например, художник или скульптор. Нередко и представители аристократии в часы досуга брали в руки лиру. Древние греки полагали, что героические песни вкладывались в уста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Аэда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самими богами. Слепота часто служила отличительным признаком певца, которому, как считали, певческая муза досталась вместо зрения. Чаще всего пение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Аэда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сопровождало трапезы и танцы.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3062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b="1" dirty="0" smtClean="0">
                <a:latin typeface="Arial" pitchFamily="34" charset="0"/>
                <a:cs typeface="Arial" pitchFamily="34" charset="0"/>
              </a:rPr>
              <a:t>Выдающиеся вокалисты</a:t>
            </a:r>
            <a:endParaRPr lang="ru-RU" sz="5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im0-tub-ru.yandex.net/i?id=689549fd9e747ea09fc9eea6b1b8dcd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18" y="2625136"/>
            <a:ext cx="2673638" cy="40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0-tub-ru.yandex.net/i?id=d5736fc7b756786f2e86c883d5368f2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" y="2553129"/>
            <a:ext cx="2644561" cy="41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usicofarmenia.com/sites/default/files/news/images/Zaruhi_Dolukhany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4700" y="692696"/>
            <a:ext cx="31894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3010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Геннадий Николаевич Рождественский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79" y="1600200"/>
            <a:ext cx="5652121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Российский дирижёр, пианист, композитор, профессор, педагог Московской консерватории 20-21 вв.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Музыкальный руководитель-главный дирижёр Московского государственного академического камерного театра им. Б. Покровского.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im0-tub-ru.yandex.net/i?id=619d7e219d72ddfce4801ee1a121b4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41197"/>
            <a:ext cx="3336305" cy="46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kudago.com/media/images/event/fb/ab/fbabacc1e0d6041c4d527c6260a26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" y="503995"/>
            <a:ext cx="8868302" cy="62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Зара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Александровна 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Долуханова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5256584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Российская и армянская певица (меццо-сопрано).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ела в лучших концертных залах Европы, Северной и Южной Америки, Азии, Австралии и Новой Зеландии.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Серьезно увлекается живописью.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Живет и работает в Москве.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musicofarmenia.com/sites/default/files/news/images/Zaruhi_Dolukhany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1700808"/>
            <a:ext cx="3567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36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Клаудио </a:t>
            </a:r>
            <a:r>
              <a:rPr lang="ru-RU" sz="6600" b="1" dirty="0" err="1" smtClean="0">
                <a:latin typeface="Arial" pitchFamily="34" charset="0"/>
                <a:cs typeface="Arial" pitchFamily="34" charset="0"/>
              </a:rPr>
              <a:t>Аббадо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muzuz.ru/uploads/images/l/o/n/londonskij_simfonicheskij_orkestr_dirizhjor_klaudio_abb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17048" cy="44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486525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Итальянский дирижёр, пианист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Сергей Яковлевич Лемешев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988840"/>
            <a:ext cx="461885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усский оперный певец  (лирический тенор) и оперный режиссёр, педагог.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im0-tub-ru.yandex.net/i?id=d5736fc7b756786f2e86c883d5368f2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25027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Леонид Борисович Коган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984030"/>
            <a:ext cx="460851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Русский скрипач и  педагог 20 века.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lyricgirl.com/uploads/images/k/o/g/kogan_l_b_paganini_n_kapriz_24_a_mol_tempo_guasi_pr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6" y="1772816"/>
            <a:ext cx="3551478" cy="49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Юрий Абрамович </a:t>
            </a:r>
            <a:r>
              <a:rPr lang="ru-RU" sz="6000" b="1" dirty="0" err="1" smtClean="0">
                <a:latin typeface="Arial" pitchFamily="34" charset="0"/>
                <a:cs typeface="Arial" pitchFamily="34" charset="0"/>
              </a:rPr>
              <a:t>Башмет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cultinfo.ru/upload/iblock/e7b/1481641070_6db25c68-483e-412e-aed2-0b849b866bad__7srep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5"/>
          <a:stretch/>
        </p:blipFill>
        <p:spPr bwMode="auto">
          <a:xfrm>
            <a:off x="827584" y="1780079"/>
            <a:ext cx="7704856" cy="48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Autofit/>
          </a:bodyPr>
          <a:lstStyle/>
          <a:p>
            <a:r>
              <a:rPr lang="vi-VN" sz="4800" b="1" dirty="0" smtClean="0">
                <a:latin typeface="Arial" pitchFamily="34" charset="0"/>
                <a:cs typeface="Arial" pitchFamily="34" charset="0"/>
              </a:rPr>
              <a:t>Эми́ль (Самуи́л) Григо́рьевич Ги́лельс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365"/>
            <a:ext cx="454684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Русский пианист и музыкальный педагог, профессор 20 века.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naitimp3.ru/img/artist/_/3046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27" y="1772816"/>
            <a:ext cx="351520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309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Великие музыканты-исполнители</vt:lpstr>
      <vt:lpstr>Аэд</vt:lpstr>
      <vt:lpstr>Геннадий Николаевич Рождественский</vt:lpstr>
      <vt:lpstr>Зара Александровна Долуханова</vt:lpstr>
      <vt:lpstr>Клаудио Аббадо</vt:lpstr>
      <vt:lpstr>Сергей Яковлевич Лемешев</vt:lpstr>
      <vt:lpstr>Леонид Борисович Коган</vt:lpstr>
      <vt:lpstr>Юрий Абрамович Башмет</vt:lpstr>
      <vt:lpstr>Эми́ль (Самуи́л) Григо́рьевич Ги́лельс</vt:lpstr>
      <vt:lpstr>Святослав Теофилович Рихтер</vt:lpstr>
      <vt:lpstr>Артуро Тосканини</vt:lpstr>
      <vt:lpstr>Евгений Александрович Мравинский</vt:lpstr>
      <vt:lpstr>Сергей Васильевич Рахманинов</vt:lpstr>
      <vt:lpstr>Фёдор Иванович Шаляпин</vt:lpstr>
      <vt:lpstr>Ге́нрих Густа́вович Нейга́уз</vt:lpstr>
      <vt:lpstr>Мария Вениаминовна Юдина </vt:lpstr>
      <vt:lpstr>Выдающиеся пианисты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музыканты-исполнители</dc:title>
  <dc:creator>Учитель</dc:creator>
  <cp:lastModifiedBy>Учитель</cp:lastModifiedBy>
  <cp:revision>9</cp:revision>
  <dcterms:created xsi:type="dcterms:W3CDTF">2017-02-25T14:05:12Z</dcterms:created>
  <dcterms:modified xsi:type="dcterms:W3CDTF">2017-02-26T18:40:42Z</dcterms:modified>
</cp:coreProperties>
</file>